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66"/>
    <a:srgbClr val="00FFFF"/>
    <a:srgbClr val="00FF99"/>
    <a:srgbClr val="339933"/>
    <a:srgbClr val="00FF00"/>
    <a:srgbClr val="99FF99"/>
    <a:srgbClr val="0099F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960" y="-3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92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7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00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9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6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54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31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74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86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2732-2D33-4BD3-9E75-86E42EA55673}" type="datetimeFigureOut">
              <a:rPr kumimoji="1" lang="ja-JP" altLang="en-US" smtClean="0"/>
              <a:t>2020/2/1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F471-6E09-4DEF-887F-716123CE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5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26" Type="http://schemas.openxmlformats.org/officeDocument/2006/relationships/image" Target="../media/image50.jpg"/><Relationship Id="rId39" Type="http://schemas.openxmlformats.org/officeDocument/2006/relationships/image" Target="../media/image63.jpeg"/><Relationship Id="rId3" Type="http://schemas.openxmlformats.org/officeDocument/2006/relationships/image" Target="../media/image27.jpeg"/><Relationship Id="rId21" Type="http://schemas.openxmlformats.org/officeDocument/2006/relationships/image" Target="../media/image45.png"/><Relationship Id="rId34" Type="http://schemas.openxmlformats.org/officeDocument/2006/relationships/image" Target="../media/image58.jpeg"/><Relationship Id="rId42" Type="http://schemas.openxmlformats.org/officeDocument/2006/relationships/image" Target="../media/image66.jpeg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g"/><Relationship Id="rId33" Type="http://schemas.openxmlformats.org/officeDocument/2006/relationships/image" Target="../media/image57.png"/><Relationship Id="rId38" Type="http://schemas.openxmlformats.org/officeDocument/2006/relationships/image" Target="../media/image62.jp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29" Type="http://schemas.openxmlformats.org/officeDocument/2006/relationships/image" Target="../media/image53.jp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g"/><Relationship Id="rId32" Type="http://schemas.openxmlformats.org/officeDocument/2006/relationships/image" Target="../media/image56.png"/><Relationship Id="rId37" Type="http://schemas.openxmlformats.org/officeDocument/2006/relationships/image" Target="../media/image61.jpeg"/><Relationship Id="rId40" Type="http://schemas.openxmlformats.org/officeDocument/2006/relationships/image" Target="../media/image64.jp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52.jpg"/><Relationship Id="rId36" Type="http://schemas.openxmlformats.org/officeDocument/2006/relationships/image" Target="../media/image60.jpeg"/><Relationship Id="rId10" Type="http://schemas.openxmlformats.org/officeDocument/2006/relationships/image" Target="../media/image34.jpg"/><Relationship Id="rId19" Type="http://schemas.openxmlformats.org/officeDocument/2006/relationships/image" Target="../media/image43.jpg"/><Relationship Id="rId31" Type="http://schemas.openxmlformats.org/officeDocument/2006/relationships/image" Target="../media/image55.png"/><Relationship Id="rId4" Type="http://schemas.openxmlformats.org/officeDocument/2006/relationships/image" Target="../media/image28.jpg"/><Relationship Id="rId9" Type="http://schemas.openxmlformats.org/officeDocument/2006/relationships/image" Target="../media/image33.jpeg"/><Relationship Id="rId14" Type="http://schemas.openxmlformats.org/officeDocument/2006/relationships/image" Target="../media/image38.jpg"/><Relationship Id="rId22" Type="http://schemas.openxmlformats.org/officeDocument/2006/relationships/image" Target="../media/image46.jpg"/><Relationship Id="rId27" Type="http://schemas.openxmlformats.org/officeDocument/2006/relationships/image" Target="../media/image51.jpg"/><Relationship Id="rId30" Type="http://schemas.openxmlformats.org/officeDocument/2006/relationships/image" Target="../media/image54.pn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3546305-5561-4EF2-B676-EE41A3E5FA50}"/>
              </a:ext>
            </a:extLst>
          </p:cNvPr>
          <p:cNvSpPr/>
          <p:nvPr/>
        </p:nvSpPr>
        <p:spPr>
          <a:xfrm>
            <a:off x="169335" y="6052129"/>
            <a:ext cx="6478125" cy="1131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8711" r="51886"/>
          <a:stretch/>
        </p:blipFill>
        <p:spPr>
          <a:xfrm>
            <a:off x="1647539" y="7762596"/>
            <a:ext cx="1009135" cy="71349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10672" y="8668381"/>
            <a:ext cx="6543172" cy="1185521"/>
          </a:xfrm>
          <a:prstGeom prst="roundRect">
            <a:avLst>
              <a:gd name="adj" fmla="val 1111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18022"/>
          <a:stretch/>
        </p:blipFill>
        <p:spPr>
          <a:xfrm>
            <a:off x="420031" y="7738112"/>
            <a:ext cx="1173506" cy="7672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36137" y="735547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ステロイドはやめないで下さい。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t="8524" r="15828" b="7762"/>
          <a:stretch/>
        </p:blipFill>
        <p:spPr>
          <a:xfrm>
            <a:off x="3946366" y="7762596"/>
            <a:ext cx="777106" cy="7672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20447" r="7946" b="21161"/>
          <a:stretch/>
        </p:blipFill>
        <p:spPr>
          <a:xfrm>
            <a:off x="2775560" y="7762596"/>
            <a:ext cx="1051920" cy="726283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062889" y="7355475"/>
            <a:ext cx="958990" cy="375997"/>
            <a:chOff x="-2246811" y="1672046"/>
            <a:chExt cx="1024160" cy="499452"/>
          </a:xfrm>
        </p:grpSpPr>
        <p:sp>
          <p:nvSpPr>
            <p:cNvPr id="16" name="円/楕円 15"/>
            <p:cNvSpPr/>
            <p:nvPr/>
          </p:nvSpPr>
          <p:spPr>
            <a:xfrm>
              <a:off x="-2246811" y="1672046"/>
              <a:ext cx="940525" cy="4833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-2159423" y="1680899"/>
              <a:ext cx="936772" cy="490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注意！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4703100" y="7738112"/>
            <a:ext cx="187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副作用が出る可能性があるので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医師の指示のない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ステロイドの調整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、中断はしないで下さい。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81594F-59A6-4AE1-BBFA-370419553D2D}"/>
              </a:ext>
            </a:extLst>
          </p:cNvPr>
          <p:cNvGrpSpPr/>
          <p:nvPr/>
        </p:nvGrpSpPr>
        <p:grpSpPr>
          <a:xfrm>
            <a:off x="16022" y="97379"/>
            <a:ext cx="6811158" cy="523220"/>
            <a:chOff x="16022" y="42787"/>
            <a:chExt cx="6811158" cy="523220"/>
          </a:xfrm>
        </p:grpSpPr>
        <p:sp>
          <p:nvSpPr>
            <p:cNvPr id="20" name="円/楕円 19"/>
            <p:cNvSpPr/>
            <p:nvPr/>
          </p:nvSpPr>
          <p:spPr>
            <a:xfrm>
              <a:off x="16022" y="93418"/>
              <a:ext cx="6811158" cy="465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68472" y="42787"/>
              <a:ext cx="5521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こんな時はお薬の飲み方に注意！</a:t>
              </a:r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318080" y="8780254"/>
            <a:ext cx="689878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判断に迷ったら下記の番号までご連絡ください。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クリニック開院時⇒クリニック　　　   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04-2900-1155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クリニック休診日⇒２４時間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RA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コール　●●●ー●●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リモコン が含まれている画像&#10;&#10;自動的に生成された説明">
            <a:extLst>
              <a:ext uri="{FF2B5EF4-FFF2-40B4-BE49-F238E27FC236}">
                <a16:creationId xmlns:a16="http://schemas.microsoft.com/office/drawing/2014/main" id="{03AB0651-FA91-4526-8E7C-AA16C392D2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1" y="8726819"/>
            <a:ext cx="424690" cy="323826"/>
          </a:xfrm>
          <a:prstGeom prst="rect">
            <a:avLst/>
          </a:prstGeom>
        </p:spPr>
      </p:pic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B4C2D699-77CF-4A03-A551-77E5D4DAA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58188"/>
              </p:ext>
            </p:extLst>
          </p:nvPr>
        </p:nvGraphicFramePr>
        <p:xfrm>
          <a:off x="172921" y="723174"/>
          <a:ext cx="6543172" cy="504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93">
                  <a:extLst>
                    <a:ext uri="{9D8B030D-6E8A-4147-A177-3AD203B41FA5}">
                      <a16:colId xmlns:a16="http://schemas.microsoft.com/office/drawing/2014/main" val="4001816215"/>
                    </a:ext>
                  </a:extLst>
                </a:gridCol>
                <a:gridCol w="1635793">
                  <a:extLst>
                    <a:ext uri="{9D8B030D-6E8A-4147-A177-3AD203B41FA5}">
                      <a16:colId xmlns:a16="http://schemas.microsoft.com/office/drawing/2014/main" val="2669048087"/>
                    </a:ext>
                  </a:extLst>
                </a:gridCol>
                <a:gridCol w="1635793">
                  <a:extLst>
                    <a:ext uri="{9D8B030D-6E8A-4147-A177-3AD203B41FA5}">
                      <a16:colId xmlns:a16="http://schemas.microsoft.com/office/drawing/2014/main" val="2584391120"/>
                    </a:ext>
                  </a:extLst>
                </a:gridCol>
                <a:gridCol w="1635793">
                  <a:extLst>
                    <a:ext uri="{9D8B030D-6E8A-4147-A177-3AD203B41FA5}">
                      <a16:colId xmlns:a16="http://schemas.microsoft.com/office/drawing/2014/main" val="605327182"/>
                    </a:ext>
                  </a:extLst>
                </a:gridCol>
              </a:tblGrid>
              <a:tr h="32802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風邪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けが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89714"/>
                  </a:ext>
                </a:extLst>
              </a:tr>
              <a:tr h="1316982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49729"/>
                  </a:ext>
                </a:extLst>
              </a:tr>
              <a:tr h="328025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皮膚・つめ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68987"/>
                  </a:ext>
                </a:extLst>
              </a:tr>
              <a:tr h="1316982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80245"/>
                  </a:ext>
                </a:extLst>
              </a:tr>
              <a:tr h="3280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15659"/>
                  </a:ext>
                </a:extLst>
              </a:tr>
              <a:tr h="1316982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88575"/>
                  </a:ext>
                </a:extLst>
              </a:tr>
            </a:tbl>
          </a:graphicData>
        </a:graphic>
      </p:graphicFrame>
      <p:pic>
        <p:nvPicPr>
          <p:cNvPr id="71" name="図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" y="1724609"/>
            <a:ext cx="524480" cy="642933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8" y="1765455"/>
            <a:ext cx="596536" cy="59963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2" y="4877516"/>
            <a:ext cx="587923" cy="815137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4" y="3314510"/>
            <a:ext cx="605324" cy="717957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7" y="3396136"/>
            <a:ext cx="609161" cy="612325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38" y="4894178"/>
            <a:ext cx="925401" cy="794894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72" y="1678978"/>
            <a:ext cx="466360" cy="704938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8" y="1727354"/>
            <a:ext cx="472826" cy="669412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6" y="3385617"/>
            <a:ext cx="629691" cy="632962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82" y="3464107"/>
            <a:ext cx="656510" cy="659922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-1445357" y="4473090"/>
            <a:ext cx="49042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眼の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ヘルペス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322697" y="4473752"/>
            <a:ext cx="31824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膀胱炎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7" name="グループ化 86"/>
          <p:cNvGrpSpPr/>
          <p:nvPr/>
        </p:nvGrpSpPr>
        <p:grpSpPr>
          <a:xfrm>
            <a:off x="2624621" y="3475769"/>
            <a:ext cx="653699" cy="633508"/>
            <a:chOff x="3648131" y="5889420"/>
            <a:chExt cx="815202" cy="1077962"/>
          </a:xfrm>
        </p:grpSpPr>
        <p:pic>
          <p:nvPicPr>
            <p:cNvPr id="88" name="図 8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9"/>
            <a:stretch/>
          </p:blipFill>
          <p:spPr>
            <a:xfrm>
              <a:off x="3648131" y="5889420"/>
              <a:ext cx="815202" cy="1077962"/>
            </a:xfrm>
            <a:prstGeom prst="rect">
              <a:avLst/>
            </a:prstGeom>
          </p:spPr>
        </p:pic>
        <p:sp>
          <p:nvSpPr>
            <p:cNvPr id="89" name="円/楕円 88"/>
            <p:cNvSpPr/>
            <p:nvPr/>
          </p:nvSpPr>
          <p:spPr>
            <a:xfrm>
              <a:off x="3673061" y="6692123"/>
              <a:ext cx="296801" cy="142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1766547" y="3526238"/>
            <a:ext cx="692661" cy="590087"/>
            <a:chOff x="4709944" y="4925813"/>
            <a:chExt cx="894692" cy="589834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944" y="4925813"/>
              <a:ext cx="894692" cy="589834"/>
            </a:xfrm>
            <a:prstGeom prst="rect">
              <a:avLst/>
            </a:prstGeom>
          </p:spPr>
        </p:pic>
        <p:sp>
          <p:nvSpPr>
            <p:cNvPr id="92" name="円/楕円 91"/>
            <p:cNvSpPr/>
            <p:nvPr/>
          </p:nvSpPr>
          <p:spPr>
            <a:xfrm>
              <a:off x="5304418" y="5001503"/>
              <a:ext cx="201138" cy="1398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448902" y="5081842"/>
              <a:ext cx="113537" cy="10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5287039" y="4962659"/>
              <a:ext cx="317597" cy="28455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4645730" y="1675150"/>
            <a:ext cx="809905" cy="675767"/>
            <a:chOff x="6138284" y="5641172"/>
            <a:chExt cx="943088" cy="943088"/>
          </a:xfrm>
        </p:grpSpPr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284" y="5641172"/>
              <a:ext cx="943088" cy="943088"/>
            </a:xfrm>
            <a:prstGeom prst="rect">
              <a:avLst/>
            </a:prstGeom>
          </p:spPr>
        </p:pic>
        <p:sp>
          <p:nvSpPr>
            <p:cNvPr id="97" name="円/楕円 96"/>
            <p:cNvSpPr/>
            <p:nvPr/>
          </p:nvSpPr>
          <p:spPr>
            <a:xfrm>
              <a:off x="6456634" y="6420527"/>
              <a:ext cx="283370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98" name="図 9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1" t="17153" r="4231" b="52607"/>
            <a:stretch/>
          </p:blipFill>
          <p:spPr>
            <a:xfrm>
              <a:off x="6745661" y="6252481"/>
              <a:ext cx="235226" cy="222846"/>
            </a:xfrm>
            <a:prstGeom prst="rect">
              <a:avLst/>
            </a:prstGeom>
          </p:spPr>
        </p:pic>
      </p:grpSp>
      <p:sp>
        <p:nvSpPr>
          <p:cNvPr id="99" name="テキスト ボックス 98"/>
          <p:cNvSpPr txBox="1"/>
          <p:nvPr/>
        </p:nvSpPr>
        <p:spPr>
          <a:xfrm>
            <a:off x="2431823" y="2828013"/>
            <a:ext cx="52399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虫歯・インプラント治療・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歯肉炎・抜歯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175413" y="1237131"/>
            <a:ext cx="3874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やけど・化膿した傷・深い傷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8" name="グループ化 107"/>
          <p:cNvGrpSpPr/>
          <p:nvPr/>
        </p:nvGrpSpPr>
        <p:grpSpPr>
          <a:xfrm>
            <a:off x="5358043" y="1602682"/>
            <a:ext cx="1149989" cy="766183"/>
            <a:chOff x="6830409" y="5908044"/>
            <a:chExt cx="1057064" cy="927440"/>
          </a:xfrm>
        </p:grpSpPr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409" y="5908044"/>
              <a:ext cx="970262" cy="927440"/>
            </a:xfrm>
            <a:prstGeom prst="rect">
              <a:avLst/>
            </a:prstGeom>
          </p:spPr>
        </p:pic>
        <p:sp>
          <p:nvSpPr>
            <p:cNvPr id="110" name="円/楕円 109"/>
            <p:cNvSpPr/>
            <p:nvPr/>
          </p:nvSpPr>
          <p:spPr>
            <a:xfrm>
              <a:off x="7125625" y="6323197"/>
              <a:ext cx="497809" cy="199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7185492" y="6379019"/>
              <a:ext cx="370260" cy="879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12" name="図 1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213" y="6187360"/>
              <a:ext cx="303260" cy="240334"/>
            </a:xfrm>
            <a:prstGeom prst="rect">
              <a:avLst/>
            </a:prstGeom>
          </p:spPr>
        </p:pic>
        <p:pic>
          <p:nvPicPr>
            <p:cNvPr id="113" name="図 11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540" y="6474712"/>
              <a:ext cx="303260" cy="240334"/>
            </a:xfrm>
            <a:prstGeom prst="rect">
              <a:avLst/>
            </a:prstGeom>
          </p:spPr>
        </p:pic>
        <p:pic>
          <p:nvPicPr>
            <p:cNvPr id="114" name="図 1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996" y="6177550"/>
              <a:ext cx="303260" cy="240334"/>
            </a:xfrm>
            <a:prstGeom prst="rect">
              <a:avLst/>
            </a:prstGeom>
          </p:spPr>
        </p:pic>
      </p:grpSp>
      <p:pic>
        <p:nvPicPr>
          <p:cNvPr id="115" name="図 1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9" y="1598615"/>
            <a:ext cx="718369" cy="722102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81" y="4963586"/>
            <a:ext cx="705471" cy="709136"/>
          </a:xfrm>
          <a:prstGeom prst="rect">
            <a:avLst/>
          </a:prstGeom>
        </p:spPr>
      </p:pic>
      <p:sp>
        <p:nvSpPr>
          <p:cNvPr id="118" name="テキスト ボックス 117"/>
          <p:cNvSpPr txBox="1"/>
          <p:nvPr/>
        </p:nvSpPr>
        <p:spPr>
          <a:xfrm>
            <a:off x="500314" y="2822751"/>
            <a:ext cx="26110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口唇ヘルペス・帯状疱疹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蜂窩織炎・爪周囲の炎症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>
            <a:off x="192403" y="3388761"/>
            <a:ext cx="736607" cy="703244"/>
            <a:chOff x="8575253" y="4558096"/>
            <a:chExt cx="843580" cy="872601"/>
          </a:xfrm>
        </p:grpSpPr>
        <p:pic>
          <p:nvPicPr>
            <p:cNvPr id="120" name="図 11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253" y="4558096"/>
              <a:ext cx="843580" cy="843580"/>
            </a:xfrm>
            <a:prstGeom prst="rect">
              <a:avLst/>
            </a:prstGeom>
          </p:spPr>
        </p:pic>
        <p:sp>
          <p:nvSpPr>
            <p:cNvPr id="121" name="円/楕円 120"/>
            <p:cNvSpPr/>
            <p:nvPr/>
          </p:nvSpPr>
          <p:spPr>
            <a:xfrm rot="18012624">
              <a:off x="8787330" y="5214466"/>
              <a:ext cx="260188" cy="17227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1004488" y="4491302"/>
            <a:ext cx="32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副鼻腔炎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3" name="図 1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07" y="4918840"/>
            <a:ext cx="585547" cy="796105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-660914" y="1105858"/>
            <a:ext cx="49335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発熱・咳・痰・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のどの痛み・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下痢・嘔吐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607D48-6074-42C4-A5EF-FA759784B4BD}"/>
              </a:ext>
            </a:extLst>
          </p:cNvPr>
          <p:cNvSpPr/>
          <p:nvPr/>
        </p:nvSpPr>
        <p:spPr>
          <a:xfrm>
            <a:off x="3881588" y="44735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中耳炎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01D6AA9-2A22-4006-B5BC-279838A1ED9F}"/>
              </a:ext>
            </a:extLst>
          </p:cNvPr>
          <p:cNvSpPr/>
          <p:nvPr/>
        </p:nvSpPr>
        <p:spPr>
          <a:xfrm>
            <a:off x="2309630" y="5703913"/>
            <a:ext cx="2238740" cy="369976"/>
          </a:xfrm>
          <a:prstGeom prst="downArrow">
            <a:avLst>
              <a:gd name="adj1" fmla="val 50000"/>
              <a:gd name="adj2" fmla="val 60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F80656-66D9-4D89-A4E8-DB96C1AD7290}"/>
              </a:ext>
            </a:extLst>
          </p:cNvPr>
          <p:cNvSpPr txBox="1"/>
          <p:nvPr/>
        </p:nvSpPr>
        <p:spPr>
          <a:xfrm>
            <a:off x="405390" y="6229487"/>
            <a:ext cx="60324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１つでも当てはまる症状がある方は・・・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やめるお薬がないか、確認してください。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/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56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1707"/>
              </p:ext>
            </p:extLst>
          </p:nvPr>
        </p:nvGraphicFramePr>
        <p:xfrm>
          <a:off x="130629" y="82218"/>
          <a:ext cx="6583676" cy="690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19">
                  <a:extLst>
                    <a:ext uri="{9D8B030D-6E8A-4147-A177-3AD203B41FA5}">
                      <a16:colId xmlns:a16="http://schemas.microsoft.com/office/drawing/2014/main" val="3736896412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7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症状がある時はやめるお薬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リウマトレックス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メトレート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メトトレキサート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アラバ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81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タクロリムス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ブレディニン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521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ミゾリビン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ゼルヤンツ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オルミエント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スマイラフ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739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アクテムラ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ケブザラ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エンブレル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エタネルセプト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0737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シンポニー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ヒュミラ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シムジア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オレンシア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7084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20298" r="7701" b="21309"/>
          <a:stretch/>
        </p:blipFill>
        <p:spPr bwMode="auto">
          <a:xfrm>
            <a:off x="5344829" y="2187876"/>
            <a:ext cx="1098238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25422" r="2669" b="24946"/>
          <a:stretch/>
        </p:blipFill>
        <p:spPr bwMode="auto">
          <a:xfrm>
            <a:off x="188688" y="1009712"/>
            <a:ext cx="1543828" cy="6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37054" r="49382" b="17411"/>
          <a:stretch/>
        </p:blipFill>
        <p:spPr>
          <a:xfrm>
            <a:off x="3483833" y="3559380"/>
            <a:ext cx="505364" cy="664409"/>
          </a:xfrm>
          <a:prstGeom prst="rect">
            <a:avLst/>
          </a:prstGeom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36929" r="16099" b="17029"/>
          <a:stretch/>
        </p:blipFill>
        <p:spPr bwMode="auto">
          <a:xfrm>
            <a:off x="4030106" y="3561002"/>
            <a:ext cx="982976" cy="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27015" r="7678" b="25367"/>
          <a:stretch/>
        </p:blipFill>
        <p:spPr>
          <a:xfrm>
            <a:off x="1847571" y="5333485"/>
            <a:ext cx="1496487" cy="29668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7" t="6243" r="-3178" b="6138"/>
          <a:stretch/>
        </p:blipFill>
        <p:spPr>
          <a:xfrm>
            <a:off x="1803336" y="4838117"/>
            <a:ext cx="1584959" cy="459095"/>
          </a:xfrm>
          <a:prstGeom prst="rect">
            <a:avLst/>
          </a:prstGeom>
        </p:spPr>
      </p:pic>
      <p:pic>
        <p:nvPicPr>
          <p:cNvPr id="25" name="Picture 8" descr="ソース画像を表示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43694" r="3252" b="44588"/>
          <a:stretch/>
        </p:blipFill>
        <p:spPr bwMode="auto">
          <a:xfrm>
            <a:off x="150106" y="5378976"/>
            <a:ext cx="1577044" cy="1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0" descr="アクテムラ に対する画像結果"/>
          <p:cNvSpPr>
            <a:spLocks noChangeAspect="1" noChangeArrowheads="1"/>
          </p:cNvSpPr>
          <p:nvPr/>
        </p:nvSpPr>
        <p:spPr bwMode="auto">
          <a:xfrm>
            <a:off x="2688303" y="7557721"/>
            <a:ext cx="1543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7" name="Picture 12" descr="ソース画像を表示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2" b="33685"/>
          <a:stretch/>
        </p:blipFill>
        <p:spPr bwMode="auto">
          <a:xfrm>
            <a:off x="177728" y="4814656"/>
            <a:ext cx="1487805" cy="4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-5458" r="20697" b="5207"/>
          <a:stretch/>
        </p:blipFill>
        <p:spPr>
          <a:xfrm>
            <a:off x="5639273" y="953859"/>
            <a:ext cx="558905" cy="721377"/>
          </a:xfrm>
          <a:prstGeom prst="rect">
            <a:avLst/>
          </a:prstGeom>
        </p:spPr>
      </p:pic>
      <p:pic>
        <p:nvPicPr>
          <p:cNvPr id="29" name="Picture 10" descr="ソース画像を表示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640" r="4234" b="25579"/>
          <a:stretch/>
        </p:blipFill>
        <p:spPr bwMode="auto">
          <a:xfrm>
            <a:off x="742624" y="2176941"/>
            <a:ext cx="976097" cy="5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8162" r="4913" b="12253"/>
          <a:stretch/>
        </p:blipFill>
        <p:spPr>
          <a:xfrm>
            <a:off x="180836" y="2425425"/>
            <a:ext cx="1001660" cy="53351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36003" r="2737" b="34830"/>
          <a:stretch/>
        </p:blipFill>
        <p:spPr>
          <a:xfrm>
            <a:off x="177728" y="6158531"/>
            <a:ext cx="1540993" cy="35956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5" b="41015"/>
          <a:stretch/>
        </p:blipFill>
        <p:spPr>
          <a:xfrm>
            <a:off x="184359" y="6580656"/>
            <a:ext cx="1549730" cy="284520"/>
          </a:xfrm>
          <a:prstGeom prst="rect">
            <a:avLst/>
          </a:prstGeom>
        </p:spPr>
      </p:pic>
      <p:pic>
        <p:nvPicPr>
          <p:cNvPr id="33" name="Picture 16" descr="ソース画像を表示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43510" r="3440" b="43662"/>
          <a:stretch/>
        </p:blipFill>
        <p:spPr bwMode="auto">
          <a:xfrm>
            <a:off x="3470032" y="5345104"/>
            <a:ext cx="1543050" cy="2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30541" r="7566" b="29980"/>
          <a:stretch/>
        </p:blipFill>
        <p:spPr>
          <a:xfrm>
            <a:off x="5188857" y="6558267"/>
            <a:ext cx="1406963" cy="313341"/>
          </a:xfrm>
          <a:prstGeom prst="rect">
            <a:avLst/>
          </a:prstGeom>
        </p:spPr>
      </p:pic>
      <p:pic>
        <p:nvPicPr>
          <p:cNvPr id="35" name="Picture 18" descr="ソース画像を表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3" b="31893"/>
          <a:stretch/>
        </p:blipFill>
        <p:spPr bwMode="auto">
          <a:xfrm>
            <a:off x="3440029" y="6127578"/>
            <a:ext cx="1332637" cy="5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 t="11875" r="41160" b="11518"/>
          <a:stretch/>
        </p:blipFill>
        <p:spPr>
          <a:xfrm rot="5400000">
            <a:off x="4242645" y="6129385"/>
            <a:ext cx="298628" cy="129405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0" b="33482"/>
          <a:stretch/>
        </p:blipFill>
        <p:spPr>
          <a:xfrm>
            <a:off x="5165735" y="6130142"/>
            <a:ext cx="1453205" cy="474887"/>
          </a:xfrm>
          <a:prstGeom prst="rect">
            <a:avLst/>
          </a:prstGeom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63701" r="58761" b="13349"/>
          <a:stretch/>
        </p:blipFill>
        <p:spPr bwMode="auto">
          <a:xfrm>
            <a:off x="2035906" y="6157493"/>
            <a:ext cx="1130928" cy="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63" y="6584959"/>
            <a:ext cx="1425413" cy="36206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26042" r="7885" b="26041"/>
          <a:stretch/>
        </p:blipFill>
        <p:spPr>
          <a:xfrm>
            <a:off x="1979412" y="3518547"/>
            <a:ext cx="1260959" cy="72054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9167" r="3056" b="6667"/>
          <a:stretch/>
        </p:blipFill>
        <p:spPr>
          <a:xfrm>
            <a:off x="5329254" y="3527573"/>
            <a:ext cx="1178941" cy="70249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6" b="34375"/>
          <a:stretch/>
        </p:blipFill>
        <p:spPr>
          <a:xfrm>
            <a:off x="3469707" y="4843524"/>
            <a:ext cx="1494003" cy="45909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20200" r="47382" b="50085"/>
          <a:stretch/>
        </p:blipFill>
        <p:spPr>
          <a:xfrm>
            <a:off x="3796419" y="984579"/>
            <a:ext cx="917646" cy="67780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8" t="14017" r="27232" b="65089"/>
          <a:stretch/>
        </p:blipFill>
        <p:spPr>
          <a:xfrm>
            <a:off x="1888663" y="1012209"/>
            <a:ext cx="1418511" cy="60793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9911" r="7946" b="20089"/>
          <a:stretch/>
        </p:blipFill>
        <p:spPr>
          <a:xfrm>
            <a:off x="3050058" y="2225317"/>
            <a:ext cx="659544" cy="473518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4" b="42053"/>
          <a:stretch/>
        </p:blipFill>
        <p:spPr>
          <a:xfrm>
            <a:off x="5124721" y="5318258"/>
            <a:ext cx="1563401" cy="26801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39095" r="7857" b="37762"/>
          <a:stretch/>
        </p:blipFill>
        <p:spPr>
          <a:xfrm>
            <a:off x="5165735" y="4848899"/>
            <a:ext cx="1453205" cy="40174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130012B-47FB-4C78-A3F3-3F3AB7F27E0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3968" t="23568" r="10198" b="25188"/>
          <a:stretch/>
        </p:blipFill>
        <p:spPr>
          <a:xfrm>
            <a:off x="1859900" y="2236484"/>
            <a:ext cx="691150" cy="4692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999E9D-A22E-4642-B71D-4348C666E51D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9453" t="21886" r="7220" b="23504"/>
          <a:stretch/>
        </p:blipFill>
        <p:spPr>
          <a:xfrm>
            <a:off x="3634181" y="2435932"/>
            <a:ext cx="757779" cy="4966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C920A5-FDD3-4FD5-89FD-39F29B6EF66F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9170" t="21827" r="9085" b="20985"/>
          <a:stretch/>
        </p:blipFill>
        <p:spPr>
          <a:xfrm>
            <a:off x="4327397" y="2230964"/>
            <a:ext cx="659276" cy="4612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D07B08-5369-4A82-A593-F2BDCBC36B7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0882" t="21887" r="11005" b="20571"/>
          <a:stretch/>
        </p:blipFill>
        <p:spPr>
          <a:xfrm>
            <a:off x="2437890" y="2431286"/>
            <a:ext cx="691152" cy="509136"/>
          </a:xfrm>
          <a:prstGeom prst="rect">
            <a:avLst/>
          </a:prstGeom>
        </p:spPr>
      </p:pic>
      <p:pic>
        <p:nvPicPr>
          <p:cNvPr id="18" name="Picture 2" descr="「ミゾリビン　添付文書」の画像検索結果">
            <a:extLst>
              <a:ext uri="{FF2B5EF4-FFF2-40B4-BE49-F238E27FC236}">
                <a16:creationId xmlns:a16="http://schemas.microsoft.com/office/drawing/2014/main" id="{40C15920-0925-4AC0-B730-DEBA1A4BF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22780" r="11347" b="24279"/>
          <a:stretch/>
        </p:blipFill>
        <p:spPr bwMode="auto">
          <a:xfrm>
            <a:off x="184359" y="3736607"/>
            <a:ext cx="843038" cy="5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ミゾリビン　添付文書」の画像検索結果">
            <a:extLst>
              <a:ext uri="{FF2B5EF4-FFF2-40B4-BE49-F238E27FC236}">
                <a16:creationId xmlns:a16="http://schemas.microsoft.com/office/drawing/2014/main" id="{37836703-50A7-4B16-93C4-E339F7264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23148" r="8623" b="23259"/>
          <a:stretch/>
        </p:blipFill>
        <p:spPr bwMode="auto">
          <a:xfrm>
            <a:off x="886383" y="3446070"/>
            <a:ext cx="843038" cy="5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40A2EBDA-0266-4277-914D-FDF37B4B4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66566"/>
              </p:ext>
            </p:extLst>
          </p:nvPr>
        </p:nvGraphicFramePr>
        <p:xfrm>
          <a:off x="124506" y="7090061"/>
          <a:ext cx="6583676" cy="27421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153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飲み続ける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お薬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アザルフィジン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サラゾスルファピリジン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リマチル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ブシラミン</a:t>
                      </a:r>
                      <a:endParaRPr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1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モーバー</a:t>
                      </a:r>
                      <a:endParaRPr lang="en-US" altLang="ja-JP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アクタリット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ケアラム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448723"/>
                  </a:ext>
                </a:extLst>
              </a:tr>
              <a:tr h="7821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85889"/>
                  </a:ext>
                </a:extLst>
              </a:tr>
            </a:tbl>
          </a:graphicData>
        </a:graphic>
      </p:graphicFrame>
      <p:pic>
        <p:nvPicPr>
          <p:cNvPr id="50" name="Picture 4" descr="ソース画像を表示">
            <a:extLst>
              <a:ext uri="{FF2B5EF4-FFF2-40B4-BE49-F238E27FC236}">
                <a16:creationId xmlns:a16="http://schemas.microsoft.com/office/drawing/2014/main" id="{56507AA0-EAA0-4FCE-B46A-901FB0EDD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7262" r="3238" b="27202"/>
          <a:stretch/>
        </p:blipFill>
        <p:spPr bwMode="auto">
          <a:xfrm>
            <a:off x="307385" y="9174592"/>
            <a:ext cx="1258027" cy="6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ソース画像を表示">
            <a:extLst>
              <a:ext uri="{FF2B5EF4-FFF2-40B4-BE49-F238E27FC236}">
                <a16:creationId xmlns:a16="http://schemas.microsoft.com/office/drawing/2014/main" id="{E7DE5B11-5D47-44D7-B0DC-AD4EC379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17143" r="9045" b="17500"/>
          <a:stretch/>
        </p:blipFill>
        <p:spPr bwMode="auto">
          <a:xfrm>
            <a:off x="4287645" y="7962790"/>
            <a:ext cx="745392" cy="5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2677E43-1DC9-487F-AA17-A33E232E739A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8304" r="4732" b="18482"/>
          <a:stretch/>
        </p:blipFill>
        <p:spPr>
          <a:xfrm>
            <a:off x="3459832" y="8007721"/>
            <a:ext cx="715036" cy="499257"/>
          </a:xfrm>
          <a:prstGeom prst="rect">
            <a:avLst/>
          </a:prstGeom>
        </p:spPr>
      </p:pic>
      <p:pic>
        <p:nvPicPr>
          <p:cNvPr id="53" name="Picture 12" descr="ソース画像を表示">
            <a:extLst>
              <a:ext uri="{FF2B5EF4-FFF2-40B4-BE49-F238E27FC236}">
                <a16:creationId xmlns:a16="http://schemas.microsoft.com/office/drawing/2014/main" id="{D220BE2E-7E0E-48F7-8F2D-2B3746FB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7910" r="6287" b="16855"/>
          <a:stretch/>
        </p:blipFill>
        <p:spPr bwMode="auto">
          <a:xfrm>
            <a:off x="464357" y="7919112"/>
            <a:ext cx="926103" cy="6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ACD2F5A-435D-436D-B0C9-0FF90E1B98D2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23750" r="8125" b="24062"/>
          <a:stretch/>
        </p:blipFill>
        <p:spPr>
          <a:xfrm>
            <a:off x="3757913" y="9164686"/>
            <a:ext cx="989009" cy="618594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58CBFD1-C588-419A-ADA5-0B9ECFB8DC0C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9124" t="40987" r="12419" b="17917"/>
          <a:stretch/>
        </p:blipFill>
        <p:spPr>
          <a:xfrm>
            <a:off x="5287912" y="7937954"/>
            <a:ext cx="1215254" cy="640178"/>
          </a:xfrm>
          <a:prstGeom prst="rect">
            <a:avLst/>
          </a:prstGeom>
        </p:spPr>
      </p:pic>
      <p:pic>
        <p:nvPicPr>
          <p:cNvPr id="56" name="Picture 87" descr="ソース画像を表示">
            <a:extLst>
              <a:ext uri="{FF2B5EF4-FFF2-40B4-BE49-F238E27FC236}">
                <a16:creationId xmlns:a16="http://schemas.microsoft.com/office/drawing/2014/main" id="{4FE2EEAF-9DC3-4111-A0CC-43461D69F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22539" r="4614" b="22816"/>
          <a:stretch/>
        </p:blipFill>
        <p:spPr bwMode="auto">
          <a:xfrm>
            <a:off x="2077486" y="7944431"/>
            <a:ext cx="1039691" cy="6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56" descr="文字の書かれた紙&#10;&#10;自動的に生成された説明">
            <a:extLst>
              <a:ext uri="{FF2B5EF4-FFF2-40B4-BE49-F238E27FC236}">
                <a16:creationId xmlns:a16="http://schemas.microsoft.com/office/drawing/2014/main" id="{FE90374C-3BD5-421A-B55A-F7E4A807207F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8725" r="15874" b="18321"/>
          <a:stretch/>
        </p:blipFill>
        <p:spPr>
          <a:xfrm>
            <a:off x="2227214" y="9133262"/>
            <a:ext cx="722376" cy="657876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BB3ACA0-7743-4815-A034-FC54B8A95F60}"/>
              </a:ext>
            </a:extLst>
          </p:cNvPr>
          <p:cNvSpPr/>
          <p:nvPr/>
        </p:nvSpPr>
        <p:spPr>
          <a:xfrm>
            <a:off x="5081596" y="8681391"/>
            <a:ext cx="1714612" cy="130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8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180</Words>
  <Application>Microsoft Office PowerPoint</Application>
  <PresentationFormat>A4 210 x 297 mm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PCUser</dc:creator>
  <cp:lastModifiedBy>Azuma_Dell</cp:lastModifiedBy>
  <cp:revision>69</cp:revision>
  <cp:lastPrinted>2020-01-27T09:24:52Z</cp:lastPrinted>
  <dcterms:created xsi:type="dcterms:W3CDTF">2020-01-24T01:02:16Z</dcterms:created>
  <dcterms:modified xsi:type="dcterms:W3CDTF">2020-02-01T08:12:42Z</dcterms:modified>
</cp:coreProperties>
</file>